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4" r:id="rId2"/>
    <p:sldId id="307" r:id="rId3"/>
    <p:sldId id="288" r:id="rId4"/>
    <p:sldId id="308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78" r:id="rId13"/>
    <p:sldId id="298" r:id="rId14"/>
    <p:sldId id="299" r:id="rId15"/>
    <p:sldId id="301" r:id="rId16"/>
    <p:sldId id="302" r:id="rId17"/>
    <p:sldId id="303" r:id="rId18"/>
    <p:sldId id="304" r:id="rId19"/>
    <p:sldId id="305" r:id="rId20"/>
    <p:sldId id="306" r:id="rId21"/>
    <p:sldId id="286" r:id="rId22"/>
    <p:sldId id="309" r:id="rId23"/>
    <p:sldId id="31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430"/>
    <a:srgbClr val="5D522F"/>
    <a:srgbClr val="010101"/>
    <a:srgbClr val="E5ECF3"/>
    <a:srgbClr val="BDDAEF"/>
    <a:srgbClr val="FCB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5833"/>
  </p:normalViewPr>
  <p:slideViewPr>
    <p:cSldViewPr snapToGrid="0">
      <p:cViewPr varScale="1">
        <p:scale>
          <a:sx n="107" d="100"/>
          <a:sy n="107" d="100"/>
        </p:scale>
        <p:origin x="496" y="168"/>
      </p:cViewPr>
      <p:guideLst/>
    </p:cSldViewPr>
  </p:slideViewPr>
  <p:notesTextViewPr>
    <p:cViewPr>
      <p:scale>
        <a:sx n="30" d="100"/>
        <a:sy n="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AE47F-72BD-9145-A9A9-672F03D4BE73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26818-98F8-D643-96EC-6DA4B606E0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59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26818-98F8-D643-96EC-6DA4B606E06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21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26818-98F8-D643-96EC-6DA4B606E06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64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26818-98F8-D643-96EC-6DA4B606E06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99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291C2F-4B99-0409-8DB9-BA3D2E61C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C1F2713-6AAE-85BA-E351-34797C7A3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C956C-F297-0C6F-5F2F-E81A6371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C3E288-8879-B20C-4DB5-F7BE9BA3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43505-2A8A-CD82-9C25-BA34B9A5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33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D858D-8294-A2F3-DD65-F7D097E8B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671B5F4-663C-928C-B752-00435EEE2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9E88D1-1AEF-E31A-5FE4-691480EA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272137-1DD5-F9F1-5EEB-28351D19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AC9568C-8A79-2FDB-EC7A-1B4B2C4D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171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BFA1CD-859F-BBBE-BEDD-53C1B19F5C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E25380-6AF5-3DBB-7044-3CFDABBC3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C256D8-261C-0459-F5CE-C812B7F3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B408C1-097A-0A87-1C74-E47BAF3A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EE2CAB-FECE-9029-B531-BADB18EF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05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9B6A41-5C8D-2F50-0DA2-6BDB0EE7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365FE3-44CA-42E4-C007-35FC06765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0E296A-0163-4F56-9E10-B43D1B52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F964F8-E3CD-A4C3-2B93-30B0A4E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441A68-4AA4-0144-B04D-776AFF76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84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95278E-61A5-76E9-8A8C-0BD1F7E3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4EAE4D-6F6E-2B19-ABA3-6A2D0E916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D8146-A967-DD71-494A-F6DF99A4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661BD-3060-AD38-98CC-BDF6FF39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B2DC10-9276-D759-D0D2-575772DA4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93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7A2B3A-4101-B844-AF55-8A6CA8C7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3B6E0D-3D31-78F7-9604-6C4627208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609C737-F3FC-D6EA-1744-E396B28C8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9041E9-934E-8CE0-2820-ED99E9F0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2CBF8F1-7C7E-D5B9-84B1-0996BD6E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428A55-2899-9533-71E7-F8AB05F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55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559B0-2DE5-BE2C-8507-ED1BFA8C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36507E-F2A8-86F2-129C-AE77ED61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82AF60-CCC3-8116-CCD1-8E32EC586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F6A5FF-EB19-C763-A2D9-91FF95EC34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78E80C5-773D-A7D4-47EC-55BAB6D5E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839EBAD-D863-EA37-A56A-F4F3E8B2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62F675B-76E3-9C22-B30B-86247D66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BDBB2AF-4D6C-7B54-01A3-7A3BD8FE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74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0B34A-2806-3AF9-8C1B-FF06D81B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2F9C86-BBDB-88DD-45B3-42B24B0F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17BC20-0BA4-4E1A-7713-F7A0A503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30BC19-A2B8-B071-F9BE-50C815F84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46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329D44-AAF8-103A-4AD0-C10759B2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9E6B88C-29C4-49EC-81A0-ED43C511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5BC452-CEE3-BA4D-C5AB-4831C3C8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15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B3987A-81A6-196A-854D-4349A1A8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AB9675-8A64-E1A3-8982-544FEABF1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833AD6B-ED2F-DFD3-D33E-1B0568A15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60B79E-FB22-94F5-3A7A-01085131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F68BAE-D760-583A-18A6-AEEF92EF1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6EB24F-34C7-A9D1-4417-00A29345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47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0CDFC-E760-33EE-11E9-8F596BF6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B6ADD3-3300-9FF8-5CD3-A84C03509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284F98-F459-2673-70F1-E634CDC06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E541782-2452-492E-1465-CE6302F9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52EDF6-72DB-AEBF-6C6A-F7868E5C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153F62-D172-CC80-9415-FBCEEC29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7754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E180FD-5C00-8B30-DDFD-B84986AC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3B7E8C-B71B-D3E0-C664-9E7FAE6F8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FB9BAF-265E-4FEF-9404-D18F0CE99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6C811-2553-564F-BBBB-9D7681BFF32C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19E391-660D-B58B-B847-45AFAB369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35FC7-F78C-4B44-691C-5DF6B7B0A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B40A0-FCBF-CE42-8F84-626B5CDF7BA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1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B1CA11-2898-EF3B-7107-292365ABC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4A5640-9918-B9E6-25D6-60EEB2751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2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3A3954-EFB7-D577-44E1-BC385C5F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DFC274-1781-60BF-3C9D-7A5564AF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C7AE6-B31E-6DEF-FB4F-2653C6D7BE36}"/>
                  </a:ext>
                </a:extLst>
              </p:cNvPr>
              <p:cNvSpPr txBox="1"/>
              <p:nvPr/>
            </p:nvSpPr>
            <p:spPr>
              <a:xfrm>
                <a:off x="5214311" y="4982903"/>
                <a:ext cx="5425979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7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ru-RU" sz="17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ru-RU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 sz="17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ru-RU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 sz="17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</m:acc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ru-RU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 sz="17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acc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ru-RU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 sz="17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</m:acc>
                        <m:r>
                          <a:rPr lang="ru-RU" sz="17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ru-RU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ru-RU" sz="17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acc>
                      </m:e>
                    </m:d>
                  </m:oMath>
                </a14:m>
                <a:r>
                  <a:rPr lang="ru-RU" sz="1700" dirty="0">
                    <a:solidFill>
                      <a:schemeClr val="tx1"/>
                    </a:solidFill>
                    <a:latin typeface=""/>
                  </a:rPr>
                  <a:t> - искомые коэффициенты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EC7AE6-B31E-6DEF-FB4F-2653C6D7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11" y="4982903"/>
                <a:ext cx="5425979" cy="413768"/>
              </a:xfrm>
              <a:prstGeom prst="rect">
                <a:avLst/>
              </a:prstGeom>
              <a:blipFill>
                <a:blip r:embed="rId3"/>
                <a:stretch>
                  <a:fillRect t="-12121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2FCD5D-D33B-9374-7D13-F71E5FA5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42CC6E-5017-98DC-C394-557ECA92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79BD13-D6A2-AF02-687C-95EED88B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4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E4244-9DB2-0A77-2ADB-45F14E41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1CDF1B-8622-4C91-64A8-8134EEA4E84D}"/>
                  </a:ext>
                </a:extLst>
              </p:cNvPr>
              <p:cNvSpPr txBox="1"/>
              <p:nvPr/>
            </p:nvSpPr>
            <p:spPr>
              <a:xfrm>
                <a:off x="1535484" y="3429000"/>
                <a:ext cx="807281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км</m:t>
                          </m:r>
                        </m:sub>
                      </m:sSub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=−1,289+0,440</m:t>
                      </m:r>
                      <m:r>
                        <m:rPr>
                          <m:sty m:val="p"/>
                        </m:rP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1CDF1B-8622-4C91-64A8-8134EEA4E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84" y="3429000"/>
                <a:ext cx="8072818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D0908-FFAC-4086-B607-9CE567B0F530}"/>
                  </a:ext>
                </a:extLst>
              </p:cNvPr>
              <p:cNvSpPr txBox="1"/>
              <p:nvPr/>
            </p:nvSpPr>
            <p:spPr>
              <a:xfrm>
                <a:off x="1535484" y="3998604"/>
                <a:ext cx="81837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sSub>
                        <m:sSubPr>
                          <m:ctrlPr>
                            <a:rPr lang="ru-RU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ru-RU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км</m:t>
                          </m:r>
                        </m:sub>
                      </m:sSub>
                      <m: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=−1,448+0,401</m:t>
                      </m:r>
                      <m:r>
                        <m:rPr>
                          <m:sty m:val="p"/>
                        </m:rPr>
                        <a:rPr lang="ru-RU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AD0908-FFAC-4086-B607-9CE567B0F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84" y="3998604"/>
                <a:ext cx="8183719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26A29-29B6-60A1-0C1A-9D2360313FFA}"/>
                  </a:ext>
                </a:extLst>
              </p:cNvPr>
              <p:cNvSpPr txBox="1"/>
              <p:nvPr/>
            </p:nvSpPr>
            <p:spPr>
              <a:xfrm>
                <a:off x="4055660" y="4568208"/>
                <a:ext cx="3237238" cy="676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−16,1)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426A29-29B6-60A1-0C1A-9D236031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60" y="4568208"/>
                <a:ext cx="3237238" cy="676980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469C39-1481-CD6C-3925-5EA945BB02D2}"/>
                  </a:ext>
                </a:extLst>
              </p:cNvPr>
              <p:cNvSpPr txBox="1"/>
              <p:nvPr/>
            </p:nvSpPr>
            <p:spPr>
              <a:xfrm>
                <a:off x="4055660" y="5414682"/>
                <a:ext cx="12746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</m:t>
                      </m:r>
                    </m:oMath>
                  </m:oMathPara>
                </a14:m>
                <a:endParaRPr lang="ru-RU" sz="2000" dirty="0">
                  <a:solidFill>
                    <a:schemeClr val="bg1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469C39-1481-CD6C-3925-5EA945BB0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60" y="5414682"/>
                <a:ext cx="1274624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062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B845FB-5454-6FC9-9E75-34925584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2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F4693E-F69F-7D70-7EE6-F6DD9B87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63F7DA-A07E-1C2B-AFA1-A60CAD83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C157BF-9667-737D-2D5E-78BA34843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3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9D670B-DDC6-0986-084E-D92AD724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05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5320ED-3141-B15C-1D9E-820D9DAC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2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CD57B1-C6E5-96F4-69D5-C7AC0CCD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6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0A1C74-94C7-29CE-95AA-F0D01E5D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1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A6930A-D45D-62AC-C619-22EBD37D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5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26064A-F196-4E0E-B506-AF8DD48B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49E84-BFE5-D915-215C-7C24B80A2C27}"/>
                  </a:ext>
                </a:extLst>
              </p:cNvPr>
              <p:cNvSpPr txBox="1"/>
              <p:nvPr/>
            </p:nvSpPr>
            <p:spPr>
              <a:xfrm>
                <a:off x="2490818" y="1642742"/>
                <a:ext cx="7210364" cy="1786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1700" i="1" smtClea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700" b="0" i="0" smtClea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y</m:t>
                        </m:r>
                        <m:d>
                          <m:dPr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1700" i="1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−медиана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1700" i="1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num>
                              <m:den>
                                <m:r>
                                  <a:rPr lang="ru-RU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ru-RU" sz="1700" i="1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num>
                              <m:den>
                                <m:r>
                                  <a:rPr lang="ru-RU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ru-RU" sz="1700" i="0" kern="0">
                        <a:solidFill>
                          <a:srgbClr val="01010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d>
                      <m:dPr>
                        <m:ctrlPr>
                          <a:rPr lang="ru-RU" sz="1700" i="1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3∗МКР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1700" i="1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num>
                              <m:den>
                                <m:r>
                                  <a:rPr lang="ru-RU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ru-RU" sz="1700" i="1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w</m:t>
                                </m:r>
                              </m:num>
                              <m:den>
                                <m:r>
                                  <a:rPr lang="ru-RU" sz="1700" i="0" kern="0">
                                    <a:solidFill>
                                      <a:srgbClr val="01010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ru-RU" sz="1700" kern="0" dirty="0">
                    <a:solidFill>
                      <a:srgbClr val="01010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kern="0">
                        <a:solidFill>
                          <a:srgbClr val="01010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w</m:t>
                    </m:r>
                  </m:oMath>
                </a14:m>
                <a:r>
                  <a:rPr lang="ru-RU" sz="1700" kern="0" dirty="0">
                    <a:solidFill>
                      <a:srgbClr val="01010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– скользящее окно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smtClean="0">
                        <a:solidFill>
                          <a:srgbClr val="01010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y</m:t>
                    </m:r>
                    <m:d>
                      <m:dPr>
                        <m:ctrlPr>
                          <a:rPr lang="ru-RU" sz="1700" i="1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700" i="0" kern="0" dirty="0">
                    <a:solidFill>
                      <a:srgbClr val="01010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 значение временного ряда в точке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 sz="1700" kern="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 sz="1700" kern="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ru-RU" sz="1700" i="0" kern="0" dirty="0">
                  <a:solidFill>
                    <a:srgbClr val="01010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u-RU" sz="1700" i="0" kern="0" smtClean="0">
                        <a:solidFill>
                          <a:srgbClr val="01010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медиана</m:t>
                    </m:r>
                    <m:d>
                      <m:dPr>
                        <m:begChr m:val="["/>
                        <m:endChr m:val="]"/>
                        <m:ctrlPr>
                          <a:rPr lang="ru-RU" sz="1700" i="1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1700" kern="0" dirty="0">
                    <a:solidFill>
                      <a:srgbClr val="01010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медиана данных</a:t>
                </a:r>
                <a:r>
                  <a:rPr lang="ru-RU" sz="1700" kern="0" dirty="0">
                    <a:solidFill>
                      <a:srgbClr val="01010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в скользящем окне</a:t>
                </a:r>
              </a:p>
              <a:p>
                <a14:m>
                  <m:oMath xmlns:m="http://schemas.openxmlformats.org/officeDocument/2006/math">
                    <m:r>
                      <a:rPr lang="ru-RU" sz="1700" i="0" kern="0" smtClean="0">
                        <a:solidFill>
                          <a:srgbClr val="01010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МКР</m:t>
                    </m:r>
                    <m:d>
                      <m:dPr>
                        <m:begChr m:val="["/>
                        <m:endChr m:val="]"/>
                        <m:ctrlPr>
                          <a:rPr lang="ru-RU" sz="1700" i="1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ru-RU" sz="1700" i="0" kern="0">
                            <a:solidFill>
                              <a:srgbClr val="01010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sz="1700" i="1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a:rPr lang="ru-RU" sz="1700" i="0" kern="0">
                                <a:solidFill>
                                  <a:srgbClr val="01010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1700" dirty="0">
                    <a:solidFill>
                      <a:srgbClr val="01010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</a:t>
                </a:r>
                <a:r>
                  <a:rPr lang="ru-RU" sz="1700" dirty="0" err="1">
                    <a:solidFill>
                      <a:srgbClr val="01010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межквартильный</a:t>
                </a:r>
                <a:r>
                  <a:rPr lang="ru-RU" sz="1700" dirty="0">
                    <a:solidFill>
                      <a:srgbClr val="01010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размах данных в скользящем окне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B49E84-BFE5-D915-215C-7C24B80A2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818" y="1642742"/>
                <a:ext cx="7210364" cy="1786258"/>
              </a:xfrm>
              <a:prstGeom prst="rect">
                <a:avLst/>
              </a:prstGeom>
              <a:blipFill>
                <a:blip r:embed="rId3"/>
                <a:stretch>
                  <a:fillRect r="-176" b="-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88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751254-1704-85ED-B3AE-86350098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E2068D-D641-D31F-EB0B-E7F33BCC0750}"/>
                  </a:ext>
                </a:extLst>
              </p:cNvPr>
              <p:cNvSpPr txBox="1"/>
              <p:nvPr/>
            </p:nvSpPr>
            <p:spPr>
              <a:xfrm>
                <a:off x="711379" y="2150800"/>
                <a:ext cx="11164168" cy="824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y</m:t>
                    </m:r>
                    <m:d>
                      <m:d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b</m:t>
                    </m:r>
                    <m:sSub>
                      <m:sSub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csin</m:t>
                    </m:r>
                    <m:d>
                      <m:d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dcos</m:t>
                    </m:r>
                    <m:d>
                      <m:d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esin</m:t>
                    </m:r>
                    <m:d>
                      <m:d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700" dirty="0">
                    <a:solidFill>
                      <a:srgbClr val="5D522F"/>
                    </a:solidFill>
                    <a:latin typeface="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fcos</m:t>
                    </m:r>
                    <m:d>
                      <m:d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d>
                    <m:r>
                      <a:rPr lang="en-US" sz="1700">
                        <a:solidFill>
                          <a:srgbClr val="5D522F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en-US" sz="1700" dirty="0">
                    <a:solidFill>
                      <a:srgbClr val="5D522F"/>
                    </a:solidFill>
                    <a:latin typeface="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en-US" sz="1700" dirty="0">
                    <a:solidFill>
                      <a:srgbClr val="5D522F"/>
                    </a:solidFill>
                    <a:latin typeface="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700" dirty="0">
                    <a:solidFill>
                      <a:srgbClr val="5D522F"/>
                    </a:solidFill>
                    <a:latin typeface=""/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(1+(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en-US" sz="1700" dirty="0">
                    <a:solidFill>
                      <a:srgbClr val="5D522F"/>
                    </a:solidFill>
                    <a:latin typeface=""/>
                  </a:rPr>
                  <a:t>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ru-RU" sz="1700" i="1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700">
                                <a:solidFill>
                                  <a:srgbClr val="5D522F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p>
                        </m:sSubSup>
                        <m: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en-US" sz="1700" dirty="0">
                    <a:solidFill>
                      <a:srgbClr val="5D522F"/>
                    </a:solidFill>
                    <a:latin typeface="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700" i="1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>
                            <a:solidFill>
                              <a:srgbClr val="5D522F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ru-RU" sz="1700" dirty="0">
                  <a:solidFill>
                    <a:srgbClr val="5D522F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E2068D-D641-D31F-EB0B-E7F33BCC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9" y="2150800"/>
                <a:ext cx="11164168" cy="824713"/>
              </a:xfrm>
              <a:prstGeom prst="rect">
                <a:avLst/>
              </a:prstGeom>
              <a:blipFill>
                <a:blip r:embed="rId3"/>
                <a:stretch>
                  <a:fillRect t="-39394" b="-636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A08C38-77B7-4C0C-4B82-432BB0903064}"/>
              </a:ext>
            </a:extLst>
          </p:cNvPr>
          <p:cNvSpPr txBox="1"/>
          <p:nvPr/>
        </p:nvSpPr>
        <p:spPr>
          <a:xfrm>
            <a:off x="11639469" y="2363230"/>
            <a:ext cx="4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430"/>
                </a:solidFill>
                <a:latin typeface=""/>
              </a:rPr>
              <a:t>(1)</a:t>
            </a:r>
            <a:endParaRPr lang="ru-RU" dirty="0">
              <a:solidFill>
                <a:srgbClr val="5C5430"/>
              </a:solidFill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510F5-357E-8FC2-7A3B-9AE8EE0A2ECC}"/>
                  </a:ext>
                </a:extLst>
              </p:cNvPr>
              <p:cNvSpPr txBox="1"/>
              <p:nvPr/>
            </p:nvSpPr>
            <p:spPr>
              <a:xfrm>
                <a:off x="4691795" y="4127880"/>
                <a:ext cx="2808404" cy="413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1700" smtClean="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ru-RU" sz="1700" i="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1700" i="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1700" i="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acc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1700" i="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1700" i="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acc>
                          <m:r>
                            <a:rPr lang="ru-RU" sz="1700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ru-RU" sz="1700" i="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ru-RU" sz="1700" dirty="0">
                  <a:solidFill>
                    <a:srgbClr val="5C5430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510F5-357E-8FC2-7A3B-9AE8EE0A2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795" y="4127880"/>
                <a:ext cx="2808404" cy="413768"/>
              </a:xfrm>
              <a:prstGeom prst="rect">
                <a:avLst/>
              </a:prstGeom>
              <a:blipFill>
                <a:blip r:embed="rId4"/>
                <a:stretch>
                  <a:fillRect t="-8824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0595E3-D802-57FF-CD1F-1DB6908DFAF2}"/>
                  </a:ext>
                </a:extLst>
              </p:cNvPr>
              <p:cNvSpPr txBox="1"/>
              <p:nvPr/>
            </p:nvSpPr>
            <p:spPr>
              <a:xfrm>
                <a:off x="5087125" y="5752300"/>
                <a:ext cx="2017743" cy="923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smtClean="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700" smtClean="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ru-RU" sz="1700" i="1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700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1700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700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700">
                                    <a:solidFill>
                                      <a:srgbClr val="5C543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ru-RU" sz="1700" i="1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ru-RU" sz="1700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700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  <m:sup>
                                    <m:r>
                                      <a:rPr lang="en-US" sz="1700">
                                        <a:solidFill>
                                          <a:srgbClr val="5C543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700" dirty="0">
                  <a:solidFill>
                    <a:srgbClr val="5C5430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0595E3-D802-57FF-CD1F-1DB6908DF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125" y="5752300"/>
                <a:ext cx="2017743" cy="923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8BA2AE9-7283-D1B1-FDC5-D1B1D9C071A3}"/>
              </a:ext>
            </a:extLst>
          </p:cNvPr>
          <p:cNvSpPr txBox="1"/>
          <p:nvPr/>
        </p:nvSpPr>
        <p:spPr>
          <a:xfrm>
            <a:off x="10852834" y="4150098"/>
            <a:ext cx="4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430"/>
                </a:solidFill>
                <a:latin typeface=""/>
              </a:rPr>
              <a:t>(2)</a:t>
            </a:r>
            <a:endParaRPr lang="ru-RU" dirty="0">
              <a:solidFill>
                <a:srgbClr val="5C5430"/>
              </a:solidFill>
              <a:latin typeface="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54285C-9F44-05B1-C75B-77C2049D8274}"/>
              </a:ext>
            </a:extLst>
          </p:cNvPr>
          <p:cNvSpPr txBox="1"/>
          <p:nvPr/>
        </p:nvSpPr>
        <p:spPr>
          <a:xfrm>
            <a:off x="9605717" y="6029523"/>
            <a:ext cx="4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430"/>
                </a:solidFill>
                <a:latin typeface=""/>
              </a:rPr>
              <a:t>(3)</a:t>
            </a:r>
            <a:endParaRPr lang="ru-RU" dirty="0">
              <a:solidFill>
                <a:srgbClr val="5C5430"/>
              </a:solidFill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BEE19B-01B1-FF57-39E5-572ED931E79A}"/>
                  </a:ext>
                </a:extLst>
              </p:cNvPr>
              <p:cNvSpPr txBox="1"/>
              <p:nvPr/>
            </p:nvSpPr>
            <p:spPr>
              <a:xfrm>
                <a:off x="2218433" y="5056599"/>
                <a:ext cx="548548" cy="317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 smtClean="0">
                            <a:solidFill>
                              <a:srgbClr val="5C543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400" b="1" i="1" kern="0">
                            <a:solidFill>
                              <a:srgbClr val="5C543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𝐌</m:t>
                        </m:r>
                        <m:r>
                          <a:rPr lang="ru-RU" sz="1400" b="1" i="1" kern="0">
                            <a:solidFill>
                              <a:srgbClr val="5C543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kern="0">
                            <a:solidFill>
                              <a:srgbClr val="5C543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ru-RU" sz="1400" dirty="0">
                    <a:solidFill>
                      <a:srgbClr val="5C5430"/>
                    </a:solidFill>
                    <a:effectLst/>
                    <a:latin typeface=""/>
                  </a:rPr>
                  <a:t> </a:t>
                </a:r>
                <a:endParaRPr lang="ru-RU" sz="1400" dirty="0">
                  <a:solidFill>
                    <a:srgbClr val="5C5430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BEE19B-01B1-FF57-39E5-572ED931E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433" y="5056599"/>
                <a:ext cx="548548" cy="317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99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A1C71A-59D6-4EDC-9F88-928A6EFE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DBA95-FF13-6D9E-FFD0-684D600FA22E}"/>
                  </a:ext>
                </a:extLst>
              </p:cNvPr>
              <p:cNvSpPr txBox="1"/>
              <p:nvPr/>
            </p:nvSpPr>
            <p:spPr>
              <a:xfrm>
                <a:off x="5430793" y="2305470"/>
                <a:ext cx="1330413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1700" i="1" smtClean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 b="0" i="0" smtClean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ru-RU" sz="170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ru-RU" sz="170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acc>
                        <m:accPr>
                          <m:chr m:val="⃗"/>
                          <m:ctrlP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ru-RU" sz="170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ru-RU" sz="170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ru-RU" sz="1700" dirty="0">
                  <a:solidFill>
                    <a:srgbClr val="5C5430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0DBA95-FF13-6D9E-FFD0-684D600FA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793" y="2305470"/>
                <a:ext cx="1330413" cy="353943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D5F366-702D-9246-6A30-57E1C8A6C702}"/>
                  </a:ext>
                </a:extLst>
              </p:cNvPr>
              <p:cNvSpPr txBox="1"/>
              <p:nvPr/>
            </p:nvSpPr>
            <p:spPr>
              <a:xfrm>
                <a:off x="4843749" y="3979993"/>
                <a:ext cx="2504500" cy="438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1700" i="1" smtClean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ru-RU" sz="170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700" i="1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700" i="1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p>
                                  <m:r>
                                    <a:rPr lang="ru-RU" sz="1700" i="1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ru-RU" sz="170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ru-RU" sz="1700">
                          <a:solidFill>
                            <a:srgbClr val="5C543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ru-RU" sz="1700" dirty="0">
                  <a:solidFill>
                    <a:srgbClr val="5C5430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D5F366-702D-9246-6A30-57E1C8A6C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749" y="3979993"/>
                <a:ext cx="2504500" cy="438710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DF8E2-9517-1E3C-7889-5744E33986E0}"/>
                  </a:ext>
                </a:extLst>
              </p:cNvPr>
              <p:cNvSpPr txBox="1"/>
              <p:nvPr/>
            </p:nvSpPr>
            <p:spPr>
              <a:xfrm>
                <a:off x="5144576" y="5451772"/>
                <a:ext cx="1902846" cy="438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1700" i="1" smtClean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170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170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ru-RU" sz="1700" i="1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ru-RU" sz="1700" i="1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А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ru-RU" sz="1700" i="1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p>
                                  <m:r>
                                    <a:rPr lang="ru-RU" sz="1700" i="1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ru-RU" sz="1700">
                                      <a:solidFill>
                                        <a:srgbClr val="5C543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ru-RU" sz="1700">
                                  <a:solidFill>
                                    <a:srgbClr val="5C543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ru-RU" sz="1700" i="1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170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sz="1700" dirty="0">
                  <a:solidFill>
                    <a:srgbClr val="5C5430"/>
                  </a:solidFill>
                  <a:latin typeface="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7DF8E2-9517-1E3C-7889-5744E3398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576" y="5451772"/>
                <a:ext cx="1902846" cy="438710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1517ABC-A0C1-DAFA-681E-0D83E6C7113C}"/>
              </a:ext>
            </a:extLst>
          </p:cNvPr>
          <p:cNvSpPr txBox="1"/>
          <p:nvPr/>
        </p:nvSpPr>
        <p:spPr>
          <a:xfrm>
            <a:off x="11128481" y="2256896"/>
            <a:ext cx="4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430"/>
                </a:solidFill>
                <a:latin typeface=""/>
              </a:rPr>
              <a:t>(</a:t>
            </a:r>
            <a:r>
              <a:rPr lang="ru-RU" dirty="0">
                <a:solidFill>
                  <a:srgbClr val="5C5430"/>
                </a:solidFill>
                <a:latin typeface=""/>
              </a:rPr>
              <a:t>4</a:t>
            </a:r>
            <a:r>
              <a:rPr lang="en-US" dirty="0">
                <a:solidFill>
                  <a:srgbClr val="5C5430"/>
                </a:solidFill>
                <a:latin typeface=""/>
              </a:rPr>
              <a:t>)</a:t>
            </a:r>
            <a:endParaRPr lang="ru-RU" dirty="0">
              <a:solidFill>
                <a:srgbClr val="5C5430"/>
              </a:solidFill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B10CE-6FF2-731F-2771-87A74ABE34B5}"/>
              </a:ext>
            </a:extLst>
          </p:cNvPr>
          <p:cNvSpPr txBox="1"/>
          <p:nvPr/>
        </p:nvSpPr>
        <p:spPr>
          <a:xfrm>
            <a:off x="10355293" y="4014682"/>
            <a:ext cx="4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430"/>
                </a:solidFill>
                <a:latin typeface=""/>
              </a:rPr>
              <a:t>(</a:t>
            </a:r>
            <a:r>
              <a:rPr lang="ru-RU" dirty="0">
                <a:solidFill>
                  <a:srgbClr val="5C5430"/>
                </a:solidFill>
                <a:latin typeface=""/>
              </a:rPr>
              <a:t>5</a:t>
            </a:r>
            <a:r>
              <a:rPr lang="en-US" dirty="0">
                <a:solidFill>
                  <a:srgbClr val="5C5430"/>
                </a:solidFill>
                <a:latin typeface=""/>
              </a:rPr>
              <a:t>)</a:t>
            </a:r>
            <a:endParaRPr lang="ru-RU" dirty="0">
              <a:solidFill>
                <a:srgbClr val="5C5430"/>
              </a:solidFill>
              <a:latin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F8252-AA8B-B652-EAE7-28A15638DF15}"/>
              </a:ext>
            </a:extLst>
          </p:cNvPr>
          <p:cNvSpPr txBox="1"/>
          <p:nvPr/>
        </p:nvSpPr>
        <p:spPr>
          <a:xfrm>
            <a:off x="9484694" y="5521150"/>
            <a:ext cx="4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C5430"/>
                </a:solidFill>
                <a:latin typeface=""/>
              </a:rPr>
              <a:t>(</a:t>
            </a:r>
            <a:r>
              <a:rPr lang="ru-RU" dirty="0">
                <a:solidFill>
                  <a:srgbClr val="5C5430"/>
                </a:solidFill>
                <a:latin typeface=""/>
              </a:rPr>
              <a:t>6</a:t>
            </a:r>
            <a:r>
              <a:rPr lang="en-US" dirty="0">
                <a:solidFill>
                  <a:srgbClr val="5C5430"/>
                </a:solidFill>
                <a:latin typeface=""/>
              </a:rPr>
              <a:t>)</a:t>
            </a:r>
            <a:endParaRPr lang="ru-RU" dirty="0">
              <a:solidFill>
                <a:srgbClr val="5C5430"/>
              </a:solidFill>
              <a:latin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BD8798-B4FE-BC15-4E1F-EE1A6C003D4D}"/>
                  </a:ext>
                </a:extLst>
              </p:cNvPr>
              <p:cNvSpPr txBox="1"/>
              <p:nvPr/>
            </p:nvSpPr>
            <p:spPr>
              <a:xfrm>
                <a:off x="3651323" y="3154511"/>
                <a:ext cx="2732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1800" b="1" i="1" smtClean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0">
                              <a:solidFill>
                                <a:srgbClr val="5C543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BD8798-B4FE-BC15-4E1F-EE1A6C003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23" y="3154511"/>
                <a:ext cx="2732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14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104D5-179A-9EBC-2ED2-28133FF5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4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E1DD6D-EF15-0767-E80F-9A8B75C78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5DF925-58AF-8A49-3BA5-A59E9CBB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3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138</Words>
  <Application>Microsoft Macintosh PowerPoint</Application>
  <PresentationFormat>Широкоэкранный</PresentationFormat>
  <Paragraphs>27</Paragraphs>
  <Slides>23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Арина Хотинская</dc:creator>
  <cp:lastModifiedBy>Арина Хотинская</cp:lastModifiedBy>
  <cp:revision>36</cp:revision>
  <dcterms:created xsi:type="dcterms:W3CDTF">2024-06-16T20:04:53Z</dcterms:created>
  <dcterms:modified xsi:type="dcterms:W3CDTF">2024-06-25T18:03:11Z</dcterms:modified>
</cp:coreProperties>
</file>